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96" r:id="rId5"/>
  </p:sldIdLst>
  <p:sldSz cx="12192000" cy="6858000"/>
  <p:notesSz cx="7010400" cy="92964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B8C350A-DC9D-F109-A0CE-040CC2C885D0}" name="Randi Torvik" initials="RT" userId="S::Randi.Torvik@siva.no::037c2834-35e0-42b6-bbbb-79ce1db002ce" providerId="AD"/>
  <p188:author id="{254D2812-682E-DDF9-8F21-D5FB8B1FECBC}" name="Beate Rotefoss" initials="BR" userId="S::beate.rotefoss@siva.no::f88e4587-acde-4f99-a9b2-3589c2734d25" providerId="AD"/>
  <p188:author id="{394D373E-18A8-C0B1-664B-168664C28226}" name="Tina Lihaug Selbæk" initials="TLS" userId="S::tina.lihaug.selbak@siva.no::d9482a77-81fd-4e3c-b46e-b98f0953fa5b" providerId="AD"/>
  <p188:author id="{26E6DCDA-AE07-F76E-BDB5-1FE20AB484B6}" name="Heidi Lyng" initials="HL" userId="S::Heidi.Lyng@siva.no::509b739f-3d71-48c2-ab4d-c611ca45532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5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ate Rotefoss" userId="f88e4587-acde-4f99-a9b2-3589c2734d25" providerId="ADAL" clId="{4D07A5B0-54B2-4EE2-AC7D-0DF6AA02C305}"/>
    <pc:docChg chg="delSld modSld">
      <pc:chgData name="Beate Rotefoss" userId="f88e4587-acde-4f99-a9b2-3589c2734d25" providerId="ADAL" clId="{4D07A5B0-54B2-4EE2-AC7D-0DF6AA02C305}" dt="2022-06-24T13:52:02.846" v="2" actId="729"/>
      <pc:docMkLst>
        <pc:docMk/>
      </pc:docMkLst>
      <pc:sldChg chg="del">
        <pc:chgData name="Beate Rotefoss" userId="f88e4587-acde-4f99-a9b2-3589c2734d25" providerId="ADAL" clId="{4D07A5B0-54B2-4EE2-AC7D-0DF6AA02C305}" dt="2022-06-24T13:51:53.536" v="0" actId="47"/>
        <pc:sldMkLst>
          <pc:docMk/>
          <pc:sldMk cId="270551258" sldId="281"/>
        </pc:sldMkLst>
      </pc:sldChg>
      <pc:sldChg chg="mod modShow">
        <pc:chgData name="Beate Rotefoss" userId="f88e4587-acde-4f99-a9b2-3589c2734d25" providerId="ADAL" clId="{4D07A5B0-54B2-4EE2-AC7D-0DF6AA02C305}" dt="2022-06-24T13:52:02.846" v="2" actId="729"/>
        <pc:sldMkLst>
          <pc:docMk/>
          <pc:sldMk cId="1609341911" sldId="296"/>
        </pc:sldMkLst>
      </pc:sldChg>
      <pc:sldChg chg="del">
        <pc:chgData name="Beate Rotefoss" userId="f88e4587-acde-4f99-a9b2-3589c2734d25" providerId="ADAL" clId="{4D07A5B0-54B2-4EE2-AC7D-0DF6AA02C305}" dt="2022-06-24T13:51:53.536" v="0" actId="47"/>
        <pc:sldMkLst>
          <pc:docMk/>
          <pc:sldMk cId="2387649736" sldId="315"/>
        </pc:sldMkLst>
      </pc:sldChg>
      <pc:sldChg chg="del">
        <pc:chgData name="Beate Rotefoss" userId="f88e4587-acde-4f99-a9b2-3589c2734d25" providerId="ADAL" clId="{4D07A5B0-54B2-4EE2-AC7D-0DF6AA02C305}" dt="2022-06-24T13:51:53.536" v="0" actId="47"/>
        <pc:sldMkLst>
          <pc:docMk/>
          <pc:sldMk cId="142018413" sldId="4897"/>
        </pc:sldMkLst>
      </pc:sldChg>
      <pc:sldChg chg="del">
        <pc:chgData name="Beate Rotefoss" userId="f88e4587-acde-4f99-a9b2-3589c2734d25" providerId="ADAL" clId="{4D07A5B0-54B2-4EE2-AC7D-0DF6AA02C305}" dt="2022-06-24T13:51:58.145" v="1" actId="47"/>
        <pc:sldMkLst>
          <pc:docMk/>
          <pc:sldMk cId="3413858879" sldId="4903"/>
        </pc:sldMkLst>
      </pc:sldChg>
      <pc:sldChg chg="del">
        <pc:chgData name="Beate Rotefoss" userId="f88e4587-acde-4f99-a9b2-3589c2734d25" providerId="ADAL" clId="{4D07A5B0-54B2-4EE2-AC7D-0DF6AA02C305}" dt="2022-06-24T13:51:58.145" v="1" actId="47"/>
        <pc:sldMkLst>
          <pc:docMk/>
          <pc:sldMk cId="3253132677" sldId="4904"/>
        </pc:sldMkLst>
      </pc:sldChg>
      <pc:sldChg chg="del">
        <pc:chgData name="Beate Rotefoss" userId="f88e4587-acde-4f99-a9b2-3589c2734d25" providerId="ADAL" clId="{4D07A5B0-54B2-4EE2-AC7D-0DF6AA02C305}" dt="2022-06-24T13:51:58.145" v="1" actId="47"/>
        <pc:sldMkLst>
          <pc:docMk/>
          <pc:sldMk cId="2491901243" sldId="4905"/>
        </pc:sldMkLst>
      </pc:sldChg>
      <pc:sldChg chg="del">
        <pc:chgData name="Beate Rotefoss" userId="f88e4587-acde-4f99-a9b2-3589c2734d25" providerId="ADAL" clId="{4D07A5B0-54B2-4EE2-AC7D-0DF6AA02C305}" dt="2022-06-24T13:51:58.145" v="1" actId="47"/>
        <pc:sldMkLst>
          <pc:docMk/>
          <pc:sldMk cId="2423667972" sldId="4906"/>
        </pc:sldMkLst>
      </pc:sldChg>
      <pc:sldChg chg="del">
        <pc:chgData name="Beate Rotefoss" userId="f88e4587-acde-4f99-a9b2-3589c2734d25" providerId="ADAL" clId="{4D07A5B0-54B2-4EE2-AC7D-0DF6AA02C305}" dt="2022-06-24T13:51:58.145" v="1" actId="47"/>
        <pc:sldMkLst>
          <pc:docMk/>
          <pc:sldMk cId="2497883423" sldId="4907"/>
        </pc:sldMkLst>
      </pc:sldChg>
      <pc:sldChg chg="del">
        <pc:chgData name="Beate Rotefoss" userId="f88e4587-acde-4f99-a9b2-3589c2734d25" providerId="ADAL" clId="{4D07A5B0-54B2-4EE2-AC7D-0DF6AA02C305}" dt="2022-06-24T13:51:53.536" v="0" actId="47"/>
        <pc:sldMkLst>
          <pc:docMk/>
          <pc:sldMk cId="3593598197" sldId="4919"/>
        </pc:sldMkLst>
      </pc:sldChg>
      <pc:sldChg chg="del">
        <pc:chgData name="Beate Rotefoss" userId="f88e4587-acde-4f99-a9b2-3589c2734d25" providerId="ADAL" clId="{4D07A5B0-54B2-4EE2-AC7D-0DF6AA02C305}" dt="2022-06-24T13:51:53.536" v="0" actId="47"/>
        <pc:sldMkLst>
          <pc:docMk/>
          <pc:sldMk cId="1173571279" sldId="4922"/>
        </pc:sldMkLst>
      </pc:sldChg>
      <pc:sldChg chg="del">
        <pc:chgData name="Beate Rotefoss" userId="f88e4587-acde-4f99-a9b2-3589c2734d25" providerId="ADAL" clId="{4D07A5B0-54B2-4EE2-AC7D-0DF6AA02C305}" dt="2022-06-24T13:51:58.145" v="1" actId="47"/>
        <pc:sldMkLst>
          <pc:docMk/>
          <pc:sldMk cId="2118856748" sldId="4923"/>
        </pc:sldMkLst>
      </pc:sldChg>
      <pc:sldChg chg="del">
        <pc:chgData name="Beate Rotefoss" userId="f88e4587-acde-4f99-a9b2-3589c2734d25" providerId="ADAL" clId="{4D07A5B0-54B2-4EE2-AC7D-0DF6AA02C305}" dt="2022-06-24T13:51:53.536" v="0" actId="47"/>
        <pc:sldMkLst>
          <pc:docMk/>
          <pc:sldMk cId="2238703709" sldId="4927"/>
        </pc:sldMkLst>
      </pc:sldChg>
      <pc:sldChg chg="del">
        <pc:chgData name="Beate Rotefoss" userId="f88e4587-acde-4f99-a9b2-3589c2734d25" providerId="ADAL" clId="{4D07A5B0-54B2-4EE2-AC7D-0DF6AA02C305}" dt="2022-06-24T13:51:53.536" v="0" actId="47"/>
        <pc:sldMkLst>
          <pc:docMk/>
          <pc:sldMk cId="499402885" sldId="4938"/>
        </pc:sldMkLst>
      </pc:sldChg>
      <pc:sldChg chg="del">
        <pc:chgData name="Beate Rotefoss" userId="f88e4587-acde-4f99-a9b2-3589c2734d25" providerId="ADAL" clId="{4D07A5B0-54B2-4EE2-AC7D-0DF6AA02C305}" dt="2022-06-24T13:51:53.536" v="0" actId="47"/>
        <pc:sldMkLst>
          <pc:docMk/>
          <pc:sldMk cId="1350257251" sldId="4941"/>
        </pc:sldMkLst>
      </pc:sldChg>
      <pc:sldChg chg="del">
        <pc:chgData name="Beate Rotefoss" userId="f88e4587-acde-4f99-a9b2-3589c2734d25" providerId="ADAL" clId="{4D07A5B0-54B2-4EE2-AC7D-0DF6AA02C305}" dt="2022-06-24T13:51:53.536" v="0" actId="47"/>
        <pc:sldMkLst>
          <pc:docMk/>
          <pc:sldMk cId="2249738713" sldId="4942"/>
        </pc:sldMkLst>
      </pc:sldChg>
      <pc:sldChg chg="del">
        <pc:chgData name="Beate Rotefoss" userId="f88e4587-acde-4f99-a9b2-3589c2734d25" providerId="ADAL" clId="{4D07A5B0-54B2-4EE2-AC7D-0DF6AA02C305}" dt="2022-06-24T13:51:53.536" v="0" actId="47"/>
        <pc:sldMkLst>
          <pc:docMk/>
          <pc:sldMk cId="2429158395" sldId="4944"/>
        </pc:sldMkLst>
      </pc:sldChg>
      <pc:sldChg chg="del">
        <pc:chgData name="Beate Rotefoss" userId="f88e4587-acde-4f99-a9b2-3589c2734d25" providerId="ADAL" clId="{4D07A5B0-54B2-4EE2-AC7D-0DF6AA02C305}" dt="2022-06-24T13:51:53.536" v="0" actId="47"/>
        <pc:sldMkLst>
          <pc:docMk/>
          <pc:sldMk cId="3761825013" sldId="4946"/>
        </pc:sldMkLst>
      </pc:sldChg>
      <pc:sldChg chg="del">
        <pc:chgData name="Beate Rotefoss" userId="f88e4587-acde-4f99-a9b2-3589c2734d25" providerId="ADAL" clId="{4D07A5B0-54B2-4EE2-AC7D-0DF6AA02C305}" dt="2022-06-24T13:51:53.536" v="0" actId="47"/>
        <pc:sldMkLst>
          <pc:docMk/>
          <pc:sldMk cId="3715586664" sldId="4948"/>
        </pc:sldMkLst>
      </pc:sldChg>
      <pc:sldChg chg="del">
        <pc:chgData name="Beate Rotefoss" userId="f88e4587-acde-4f99-a9b2-3589c2734d25" providerId="ADAL" clId="{4D07A5B0-54B2-4EE2-AC7D-0DF6AA02C305}" dt="2022-06-24T13:51:58.145" v="1" actId="47"/>
        <pc:sldMkLst>
          <pc:docMk/>
          <pc:sldMk cId="2100549507" sldId="4951"/>
        </pc:sldMkLst>
      </pc:sldChg>
      <pc:sldChg chg="del">
        <pc:chgData name="Beate Rotefoss" userId="f88e4587-acde-4f99-a9b2-3589c2734d25" providerId="ADAL" clId="{4D07A5B0-54B2-4EE2-AC7D-0DF6AA02C305}" dt="2022-06-24T13:51:53.536" v="0" actId="47"/>
        <pc:sldMkLst>
          <pc:docMk/>
          <pc:sldMk cId="4123140953" sldId="4952"/>
        </pc:sldMkLst>
      </pc:sldChg>
      <pc:sldChg chg="del">
        <pc:chgData name="Beate Rotefoss" userId="f88e4587-acde-4f99-a9b2-3589c2734d25" providerId="ADAL" clId="{4D07A5B0-54B2-4EE2-AC7D-0DF6AA02C305}" dt="2022-06-24T13:51:53.536" v="0" actId="47"/>
        <pc:sldMkLst>
          <pc:docMk/>
          <pc:sldMk cId="4141254776" sldId="4953"/>
        </pc:sldMkLst>
      </pc:sldChg>
      <pc:sldChg chg="del">
        <pc:chgData name="Beate Rotefoss" userId="f88e4587-acde-4f99-a9b2-3589c2734d25" providerId="ADAL" clId="{4D07A5B0-54B2-4EE2-AC7D-0DF6AA02C305}" dt="2022-06-24T13:51:53.536" v="0" actId="47"/>
        <pc:sldMkLst>
          <pc:docMk/>
          <pc:sldMk cId="224911824" sldId="4954"/>
        </pc:sldMkLst>
      </pc:sldChg>
      <pc:sldChg chg="del">
        <pc:chgData name="Beate Rotefoss" userId="f88e4587-acde-4f99-a9b2-3589c2734d25" providerId="ADAL" clId="{4D07A5B0-54B2-4EE2-AC7D-0DF6AA02C305}" dt="2022-06-24T13:51:53.536" v="0" actId="47"/>
        <pc:sldMkLst>
          <pc:docMk/>
          <pc:sldMk cId="217975377" sldId="4955"/>
        </pc:sldMkLst>
      </pc:sldChg>
      <pc:sldChg chg="del">
        <pc:chgData name="Beate Rotefoss" userId="f88e4587-acde-4f99-a9b2-3589c2734d25" providerId="ADAL" clId="{4D07A5B0-54B2-4EE2-AC7D-0DF6AA02C305}" dt="2022-06-24T13:51:53.536" v="0" actId="47"/>
        <pc:sldMkLst>
          <pc:docMk/>
          <pc:sldMk cId="1284541262" sldId="4957"/>
        </pc:sldMkLst>
      </pc:sldChg>
      <pc:sldChg chg="del">
        <pc:chgData name="Beate Rotefoss" userId="f88e4587-acde-4f99-a9b2-3589c2734d25" providerId="ADAL" clId="{4D07A5B0-54B2-4EE2-AC7D-0DF6AA02C305}" dt="2022-06-24T13:51:53.536" v="0" actId="47"/>
        <pc:sldMkLst>
          <pc:docMk/>
          <pc:sldMk cId="2735633309" sldId="4959"/>
        </pc:sldMkLst>
      </pc:sldChg>
      <pc:sldChg chg="del">
        <pc:chgData name="Beate Rotefoss" userId="f88e4587-acde-4f99-a9b2-3589c2734d25" providerId="ADAL" clId="{4D07A5B0-54B2-4EE2-AC7D-0DF6AA02C305}" dt="2022-06-24T13:51:53.536" v="0" actId="47"/>
        <pc:sldMkLst>
          <pc:docMk/>
          <pc:sldMk cId="1285189228" sldId="4961"/>
        </pc:sldMkLst>
      </pc:sldChg>
      <pc:sldChg chg="del">
        <pc:chgData name="Beate Rotefoss" userId="f88e4587-acde-4f99-a9b2-3589c2734d25" providerId="ADAL" clId="{4D07A5B0-54B2-4EE2-AC7D-0DF6AA02C305}" dt="2022-06-24T13:51:53.536" v="0" actId="47"/>
        <pc:sldMkLst>
          <pc:docMk/>
          <pc:sldMk cId="4072877096" sldId="4963"/>
        </pc:sldMkLst>
      </pc:sldChg>
      <pc:sldChg chg="del">
        <pc:chgData name="Beate Rotefoss" userId="f88e4587-acde-4f99-a9b2-3589c2734d25" providerId="ADAL" clId="{4D07A5B0-54B2-4EE2-AC7D-0DF6AA02C305}" dt="2022-06-24T13:51:53.536" v="0" actId="47"/>
        <pc:sldMkLst>
          <pc:docMk/>
          <pc:sldMk cId="2706939010" sldId="4964"/>
        </pc:sldMkLst>
      </pc:sldChg>
      <pc:sldChg chg="del">
        <pc:chgData name="Beate Rotefoss" userId="f88e4587-acde-4f99-a9b2-3589c2734d25" providerId="ADAL" clId="{4D07A5B0-54B2-4EE2-AC7D-0DF6AA02C305}" dt="2022-06-24T13:51:53.536" v="0" actId="47"/>
        <pc:sldMkLst>
          <pc:docMk/>
          <pc:sldMk cId="1637475754" sldId="4965"/>
        </pc:sldMkLst>
      </pc:sldChg>
      <pc:sldChg chg="del">
        <pc:chgData name="Beate Rotefoss" userId="f88e4587-acde-4f99-a9b2-3589c2734d25" providerId="ADAL" clId="{4D07A5B0-54B2-4EE2-AC7D-0DF6AA02C305}" dt="2022-06-24T13:51:53.536" v="0" actId="47"/>
        <pc:sldMkLst>
          <pc:docMk/>
          <pc:sldMk cId="479357506" sldId="4966"/>
        </pc:sldMkLst>
      </pc:sldChg>
      <pc:sldChg chg="del">
        <pc:chgData name="Beate Rotefoss" userId="f88e4587-acde-4f99-a9b2-3589c2734d25" providerId="ADAL" clId="{4D07A5B0-54B2-4EE2-AC7D-0DF6AA02C305}" dt="2022-06-24T13:51:58.145" v="1" actId="47"/>
        <pc:sldMkLst>
          <pc:docMk/>
          <pc:sldMk cId="482462293" sldId="4967"/>
        </pc:sldMkLst>
      </pc:sldChg>
      <pc:sldChg chg="del">
        <pc:chgData name="Beate Rotefoss" userId="f88e4587-acde-4f99-a9b2-3589c2734d25" providerId="ADAL" clId="{4D07A5B0-54B2-4EE2-AC7D-0DF6AA02C305}" dt="2022-06-24T13:51:58.145" v="1" actId="47"/>
        <pc:sldMkLst>
          <pc:docMk/>
          <pc:sldMk cId="1679065498" sldId="4968"/>
        </pc:sldMkLst>
      </pc:sldChg>
      <pc:sldChg chg="del">
        <pc:chgData name="Beate Rotefoss" userId="f88e4587-acde-4f99-a9b2-3589c2734d25" providerId="ADAL" clId="{4D07A5B0-54B2-4EE2-AC7D-0DF6AA02C305}" dt="2022-06-24T13:51:58.145" v="1" actId="47"/>
        <pc:sldMkLst>
          <pc:docMk/>
          <pc:sldMk cId="952764962" sldId="4969"/>
        </pc:sldMkLst>
      </pc:sldChg>
      <pc:sldMasterChg chg="delSldLayout">
        <pc:chgData name="Beate Rotefoss" userId="f88e4587-acde-4f99-a9b2-3589c2734d25" providerId="ADAL" clId="{4D07A5B0-54B2-4EE2-AC7D-0DF6AA02C305}" dt="2022-06-24T13:51:53.536" v="0" actId="47"/>
        <pc:sldMasterMkLst>
          <pc:docMk/>
          <pc:sldMasterMk cId="73657013" sldId="2147483660"/>
        </pc:sldMasterMkLst>
        <pc:sldLayoutChg chg="del">
          <pc:chgData name="Beate Rotefoss" userId="f88e4587-acde-4f99-a9b2-3589c2734d25" providerId="ADAL" clId="{4D07A5B0-54B2-4EE2-AC7D-0DF6AA02C305}" dt="2022-06-24T13:51:53.536" v="0" actId="47"/>
          <pc:sldLayoutMkLst>
            <pc:docMk/>
            <pc:sldMasterMk cId="73657013" sldId="2147483660"/>
            <pc:sldLayoutMk cId="3457598143" sldId="2147483693"/>
          </pc:sldLayoutMkLst>
        </pc:sldLayoutChg>
        <pc:sldLayoutChg chg="del">
          <pc:chgData name="Beate Rotefoss" userId="f88e4587-acde-4f99-a9b2-3589c2734d25" providerId="ADAL" clId="{4D07A5B0-54B2-4EE2-AC7D-0DF6AA02C305}" dt="2022-06-24T13:51:53.536" v="0" actId="47"/>
          <pc:sldLayoutMkLst>
            <pc:docMk/>
            <pc:sldMasterMk cId="73657013" sldId="2147483660"/>
            <pc:sldLayoutMk cId="2275870246" sldId="2147483694"/>
          </pc:sldLayoutMkLst>
        </pc:sldLayoutChg>
        <pc:sldLayoutChg chg="del">
          <pc:chgData name="Beate Rotefoss" userId="f88e4587-acde-4f99-a9b2-3589c2734d25" providerId="ADAL" clId="{4D07A5B0-54B2-4EE2-AC7D-0DF6AA02C305}" dt="2022-06-24T13:51:53.536" v="0" actId="47"/>
          <pc:sldLayoutMkLst>
            <pc:docMk/>
            <pc:sldMasterMk cId="73657013" sldId="2147483660"/>
            <pc:sldLayoutMk cId="4109596215" sldId="2147483696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FC828-0605-4E9C-B2F3-AAE52059B867}" type="datetimeFigureOut">
              <a:rPr lang="nb-NO" smtClean="0"/>
              <a:t>24.06.2022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D892F-F7DC-4B08-B20E-195B203191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9283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A762B6-B5E4-4112-A0B4-EF5DE9F5D24B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6307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6CB03F91-464B-4B91-9F32-ECA672B1580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85609A1-CD40-43BF-BDD4-C281FD9422B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62557" y="2141068"/>
            <a:ext cx="4088474" cy="2575864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6848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9C220-87A8-43E4-BE55-0F68286D4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93E7E30-B50B-4C7D-ADA3-DE00AC72B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368" y="2638427"/>
            <a:ext cx="4680890" cy="353377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315E635-55B9-491F-8F5F-208B772CD3D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34731" y="2638427"/>
            <a:ext cx="4680890" cy="353377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554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5136CD4-C3BA-4C22-A7AC-3B9B797AF56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2698957"/>
            <a:ext cx="12192000" cy="41590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40" tIns="45720" rIns="91440" bIns="45720"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E9C220-87A8-43E4-BE55-0F68286D4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367" y="870157"/>
            <a:ext cx="4680890" cy="1578077"/>
          </a:xfrm>
        </p:spPr>
        <p:txBody>
          <a:bodyPr>
            <a:normAutofit/>
          </a:bodyPr>
          <a:lstStyle>
            <a:lvl1pPr>
              <a:defRPr sz="4150"/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315E635-55B9-491F-8F5F-208B772CD3D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12311" y="940008"/>
            <a:ext cx="4803310" cy="150822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675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, 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5136CD4-C3BA-4C22-A7AC-3B9B797AF56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0"/>
            <a:ext cx="6179977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40" tIns="45720" rIns="91440" bIns="45720"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E9C220-87A8-43E4-BE55-0F68286D4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1454" y="870157"/>
            <a:ext cx="4680890" cy="1578077"/>
          </a:xfrm>
        </p:spPr>
        <p:txBody>
          <a:bodyPr>
            <a:normAutofit/>
          </a:bodyPr>
          <a:lstStyle>
            <a:lvl1pPr>
              <a:defRPr sz="4150"/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315E635-55B9-491F-8F5F-208B772CD3D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681454" y="2698957"/>
            <a:ext cx="4680890" cy="359860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648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 chapte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9C220-87A8-43E4-BE55-0F68286D4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370" y="1382968"/>
            <a:ext cx="10039253" cy="136822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93E7E30-B50B-4C7D-ADA3-DE00AC72B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368" y="3062750"/>
            <a:ext cx="4680890" cy="307258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315E635-55B9-491F-8F5F-208B772CD3D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434731" y="3062750"/>
            <a:ext cx="4680890" cy="307258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6AF25C-370B-4324-AA9C-7D18F4FDE7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76370" y="722674"/>
            <a:ext cx="10039253" cy="697551"/>
          </a:xfrm>
        </p:spPr>
        <p:txBody>
          <a:bodyPr anchor="b">
            <a:normAutofit/>
          </a:bodyPr>
          <a:lstStyle>
            <a:lvl1pPr marL="0" indent="0">
              <a:buNone/>
              <a:defRPr sz="305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nb-NO"/>
              <a:t>Kapittel tittel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702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picture w/ chapte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5136CD4-C3BA-4C22-A7AC-3B9B797AF56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0"/>
            <a:ext cx="6179977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40" tIns="45720" rIns="91440" bIns="45720"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E9C220-87A8-43E4-BE55-0F68286D4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1454" y="1282287"/>
            <a:ext cx="4680890" cy="1269184"/>
          </a:xfrm>
        </p:spPr>
        <p:txBody>
          <a:bodyPr>
            <a:normAutofit/>
          </a:bodyPr>
          <a:lstStyle>
            <a:lvl1pPr>
              <a:defRPr sz="4150"/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315E635-55B9-491F-8F5F-208B772CD3D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681454" y="2772698"/>
            <a:ext cx="4680890" cy="374609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5FF5537C-23D3-4112-81B8-0588C8AAF3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81454" y="516194"/>
            <a:ext cx="4680890" cy="697551"/>
          </a:xfrm>
        </p:spPr>
        <p:txBody>
          <a:bodyPr anchor="b">
            <a:normAutofit/>
          </a:bodyPr>
          <a:lstStyle>
            <a:lvl1pPr marL="0" indent="0">
              <a:buNone/>
              <a:defRPr sz="225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nb-NO"/>
              <a:t>Kapittel tittel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003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5136CD4-C3BA-4C22-A7AC-3B9B797AF56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80377" y="446343"/>
            <a:ext cx="6858160" cy="597350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40" tIns="45720" rIns="91440" bIns="45720"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8" name="Picture Placeholder 9">
            <a:extLst>
              <a:ext uri="{FF2B5EF4-FFF2-40B4-BE49-F238E27FC236}">
                <a16:creationId xmlns:a16="http://schemas.microsoft.com/office/drawing/2014/main" id="{0FDCC3D5-7123-4012-8BDE-00E0B09FB1A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84336" y="446346"/>
            <a:ext cx="3927286" cy="27426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40" tIns="45720" rIns="91440" bIns="45720"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FCC6B3B9-F5B8-4532-B785-639E75E235C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84336" y="3677226"/>
            <a:ext cx="3927286" cy="274262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40" tIns="45720" rIns="91440" bIns="45720"/>
          <a:lstStyle/>
          <a:p>
            <a:r>
              <a:rPr lang="nb-NO"/>
              <a:t>Klikk ikonet for å legge til et bilde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239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5136CD4-C3BA-4C22-A7AC-3B9B797AF56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40" tIns="45720" rIns="91440" bIns="45720"/>
          <a:lstStyle/>
          <a:p>
            <a:r>
              <a:rPr lang="nb-NO"/>
              <a:t>Klikk ikonet for å legge til et bilde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780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Quote - 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B64A-536C-4A66-A2C8-200C7B5CA3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826035"/>
            <a:ext cx="10515600" cy="1517366"/>
          </a:xfrm>
        </p:spPr>
        <p:txBody>
          <a:bodyPr anchor="t">
            <a:normAutofit/>
          </a:bodyPr>
          <a:lstStyle>
            <a:lvl1pPr algn="ctr">
              <a:defRPr sz="5000"/>
            </a:lvl1pPr>
          </a:lstStyle>
          <a:p>
            <a:r>
              <a:rPr lang="nb-NO" err="1"/>
              <a:t>Quote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CAB41-022B-403C-BDF6-368D53740A1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683412"/>
            <a:ext cx="10515600" cy="127289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17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Name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80202A-7048-407F-BAF6-50E40F49D6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6385" y="0"/>
            <a:ext cx="865617" cy="104842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306C59F-408D-4750-9884-5B70812ACE3D}"/>
              </a:ext>
            </a:extLst>
          </p:cNvPr>
          <p:cNvSpPr txBox="1"/>
          <p:nvPr userDrawn="1"/>
        </p:nvSpPr>
        <p:spPr>
          <a:xfrm>
            <a:off x="5349701" y="1167891"/>
            <a:ext cx="1426994" cy="327012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defTabSz="914265"/>
            <a:r>
              <a:rPr lang="en-GB" sz="20650">
                <a:solidFill>
                  <a:prstClr val="white"/>
                </a:solidFill>
              </a:rPr>
              <a:t>˝</a:t>
            </a:r>
          </a:p>
        </p:txBody>
      </p:sp>
    </p:spTree>
    <p:extLst>
      <p:ext uri="{BB962C8B-B14F-4D97-AF65-F5344CB8AC3E}">
        <p14:creationId xmlns:p14="http://schemas.microsoft.com/office/powerpoint/2010/main" val="38513853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Quote - Turquois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B64A-536C-4A66-A2C8-200C7B5CA3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826035"/>
            <a:ext cx="10515600" cy="1517366"/>
          </a:xfrm>
        </p:spPr>
        <p:txBody>
          <a:bodyPr anchor="t">
            <a:normAutofit/>
          </a:bodyPr>
          <a:lstStyle>
            <a:lvl1pPr algn="ctr">
              <a:defRPr sz="5000"/>
            </a:lvl1pPr>
          </a:lstStyle>
          <a:p>
            <a:r>
              <a:rPr lang="nb-NO" err="1"/>
              <a:t>Quote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CAB41-022B-403C-BDF6-368D53740A1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683412"/>
            <a:ext cx="10515600" cy="127289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17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06C59F-408D-4750-9884-5B70812ACE3D}"/>
              </a:ext>
            </a:extLst>
          </p:cNvPr>
          <p:cNvSpPr txBox="1"/>
          <p:nvPr userDrawn="1"/>
        </p:nvSpPr>
        <p:spPr>
          <a:xfrm>
            <a:off x="5349701" y="1167891"/>
            <a:ext cx="1426994" cy="327012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defTabSz="914265"/>
            <a:r>
              <a:rPr lang="en-GB" sz="20650">
                <a:solidFill>
                  <a:prstClr val="white"/>
                </a:solidFill>
              </a:rPr>
              <a:t>˝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8BA5AB1-0FF1-4D62-92E6-D08F7F1792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1043" y="2"/>
            <a:ext cx="950959" cy="96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030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Quote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B64A-536C-4A66-A2C8-200C7B5CA3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826035"/>
            <a:ext cx="10515600" cy="1517366"/>
          </a:xfrm>
        </p:spPr>
        <p:txBody>
          <a:bodyPr anchor="t">
            <a:normAutofit/>
          </a:bodyPr>
          <a:lstStyle>
            <a:lvl1pPr algn="ctr">
              <a:defRPr sz="5000">
                <a:solidFill>
                  <a:schemeClr val="accent2"/>
                </a:solidFill>
              </a:defRPr>
            </a:lvl1pPr>
          </a:lstStyle>
          <a:p>
            <a:r>
              <a:rPr lang="nb-NO" err="1"/>
              <a:t>Quote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CAB41-022B-403C-BDF6-368D53740A1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683412"/>
            <a:ext cx="10515600" cy="1272891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17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Name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06C59F-408D-4750-9884-5B70812ACE3D}"/>
              </a:ext>
            </a:extLst>
          </p:cNvPr>
          <p:cNvSpPr txBox="1"/>
          <p:nvPr userDrawn="1"/>
        </p:nvSpPr>
        <p:spPr>
          <a:xfrm>
            <a:off x="5349701" y="1167891"/>
            <a:ext cx="1426994" cy="3270126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defTabSz="914265"/>
            <a:r>
              <a:rPr lang="en-GB" sz="20650">
                <a:solidFill>
                  <a:prstClr val="white"/>
                </a:solidFill>
              </a:rPr>
              <a:t>˝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F9294D1-DBA9-4FA2-9122-B08D5A58F15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0289" y="2"/>
            <a:ext cx="871713" cy="813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80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FCCDA1C2-436A-4154-AE23-5CC22CFB053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408ABF-FF3A-45BA-AE48-64BC22A21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92381" y="619433"/>
            <a:ext cx="3171109" cy="2875935"/>
          </a:xfrm>
          <a:solidFill>
            <a:schemeClr val="bg1"/>
          </a:solidFill>
        </p:spPr>
        <p:txBody>
          <a:bodyPr lIns="396000" bIns="1260000" anchor="b">
            <a:normAutofit/>
          </a:bodyPr>
          <a:lstStyle>
            <a:lvl1pPr algn="l">
              <a:defRPr sz="2350">
                <a:solidFill>
                  <a:schemeClr val="accent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FB4BC3-67AF-4650-8EC5-1F7A9BF87E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85603" y="2918024"/>
            <a:ext cx="2777888" cy="577347"/>
          </a:xfrm>
        </p:spPr>
        <p:txBody>
          <a:bodyPr lIns="0">
            <a:normAutofit/>
          </a:bodyPr>
          <a:lstStyle>
            <a:lvl1pPr marL="0" indent="0" algn="l">
              <a:buNone/>
              <a:defRPr sz="1300">
                <a:solidFill>
                  <a:schemeClr val="accent2"/>
                </a:solidFill>
              </a:defRPr>
            </a:lvl1pPr>
            <a:lvl2pPr marL="457177" indent="0" algn="ctr">
              <a:buNone/>
              <a:defRPr sz="2000"/>
            </a:lvl2pPr>
            <a:lvl3pPr marL="914355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7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GB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BCCCE420-CB3C-4052-9382-90F81BC8FCE5}"/>
              </a:ext>
            </a:extLst>
          </p:cNvPr>
          <p:cNvSpPr>
            <a:spLocks noGrp="1" noChangeAspect="1"/>
          </p:cNvSpPr>
          <p:nvPr>
            <p:ph type="body" idx="13" hasCustomPrompt="1"/>
          </p:nvPr>
        </p:nvSpPr>
        <p:spPr>
          <a:xfrm>
            <a:off x="8785602" y="933134"/>
            <a:ext cx="929952" cy="414000"/>
          </a:xfrm>
          <a:blipFill>
            <a:blip r:embed="rId2"/>
            <a:stretch>
              <a:fillRect/>
            </a:stretch>
          </a:blipFill>
        </p:spPr>
        <p:txBody>
          <a:bodyPr>
            <a:normAutofit/>
          </a:bodyPr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/>
              <a:t>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2288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5730F-BE9C-44B4-B75A-22DD0C8B6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5596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9241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- oran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9F7A32A-B0F0-4A24-B038-73E8418EC7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" y="286"/>
            <a:ext cx="12191785" cy="685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8695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- Turqouis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9F7A32A-B0F0-4A24-B038-73E8418EC7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" y="286"/>
            <a:ext cx="12191785" cy="685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8185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9F7A32A-B0F0-4A24-B038-73E8418EC7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" y="286"/>
            <a:ext cx="12191785" cy="685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752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t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F1063-650F-4D0C-80E7-1E3F10CDD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375" y="2478190"/>
            <a:ext cx="10039253" cy="136822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pic>
        <p:nvPicPr>
          <p:cNvPr id="7" name="Picture 6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941068C2-E42C-4D55-8C0A-0298BE6272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895" y="4768627"/>
            <a:ext cx="1612211" cy="717731"/>
          </a:xfrm>
          <a:prstGeom prst="rect">
            <a:avLst/>
          </a:prstGeom>
        </p:spPr>
      </p:pic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E9B07FD3-D06F-46C0-86E8-CD8A3C5831E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48622"/>
            <a:ext cx="8680551" cy="1109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1027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tel og innhold - A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marL="0"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8" name="Plassholder for tekst 7"/>
          <p:cNvSpPr>
            <a:spLocks noGrp="1"/>
          </p:cNvSpPr>
          <p:nvPr>
            <p:ph type="body" sz="quarter" idx="10"/>
          </p:nvPr>
        </p:nvSpPr>
        <p:spPr>
          <a:xfrm>
            <a:off x="1085851" y="2233613"/>
            <a:ext cx="8600016" cy="3471811"/>
          </a:xfrm>
        </p:spPr>
        <p:txBody>
          <a:bodyPr/>
          <a:lstStyle>
            <a:lvl1pPr>
              <a:defRPr sz="1867" b="0"/>
            </a:lvl1pPr>
            <a:lvl2pPr>
              <a:defRPr sz="1867"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46724" y="1705766"/>
            <a:ext cx="1492552" cy="1055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586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tat - Hav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768" y="1743412"/>
            <a:ext cx="1426464" cy="1008374"/>
          </a:xfrm>
          <a:prstGeom prst="rect">
            <a:avLst/>
          </a:prstGeom>
        </p:spPr>
      </p:pic>
      <p:sp>
        <p:nvSpPr>
          <p:cNvPr id="8" name="Plassholder for tekst 7"/>
          <p:cNvSpPr>
            <a:spLocks noGrp="1"/>
          </p:cNvSpPr>
          <p:nvPr>
            <p:ph type="body" sz="quarter" idx="10" hasCustomPrompt="1"/>
          </p:nvPr>
        </p:nvSpPr>
        <p:spPr>
          <a:xfrm>
            <a:off x="1085851" y="812550"/>
            <a:ext cx="8600016" cy="5236427"/>
          </a:xfrm>
        </p:spPr>
        <p:txBody>
          <a:bodyPr anchor="ctr"/>
          <a:lstStyle>
            <a:lvl1pPr marL="15870" indent="-15870" algn="ctr">
              <a:lnSpc>
                <a:spcPct val="100000"/>
              </a:lnSpc>
              <a:tabLst/>
              <a:defRPr sz="3999" b="1">
                <a:solidFill>
                  <a:schemeClr val="tx1"/>
                </a:solidFill>
              </a:defRPr>
            </a:lvl1pPr>
            <a:lvl2pPr marL="15870" indent="0" algn="ctr">
              <a:lnSpc>
                <a:spcPct val="100000"/>
              </a:lnSpc>
              <a:buFontTx/>
              <a:buNone/>
              <a:tabLst/>
              <a:defRPr b="0" baseline="0">
                <a:solidFill>
                  <a:schemeClr val="tx1"/>
                </a:solidFill>
              </a:defRPr>
            </a:lvl2pPr>
            <a:lvl3pPr marL="15870" indent="0">
              <a:buFontTx/>
              <a:buNone/>
              <a:tabLst/>
              <a:defRPr/>
            </a:lvl3pPr>
          </a:lstStyle>
          <a:p>
            <a:pPr lvl="0"/>
            <a:r>
              <a:rPr lang="nb-NO"/>
              <a:t>”Klikk for å skrive inn sitat”</a:t>
            </a:r>
          </a:p>
          <a:p>
            <a:pPr lvl="1"/>
            <a:r>
              <a:rPr lang="nb-NO"/>
              <a:t>av Ola Normann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460B48F0-54F5-CC42-A4E1-40D28612033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3732" y="6157801"/>
            <a:ext cx="2415821" cy="416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9599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Fleksibe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484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4F61F80-E37B-4256-9D7E-4856778D824C}" type="datetimeFigureOut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24.06.2022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A31522-24B0-4C0F-AA79-CAA7EE7C903E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761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6A75D97A-5C48-475B-81B3-57AF755826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809916"/>
            <a:ext cx="12191785" cy="20480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1408ABF-FF3A-45BA-AE48-64BC22A21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037" y="3050964"/>
            <a:ext cx="7077228" cy="942668"/>
          </a:xfrm>
          <a:noFill/>
        </p:spPr>
        <p:txBody>
          <a:bodyPr lIns="90000" bIns="0" anchor="b">
            <a:noAutofit/>
          </a:bodyPr>
          <a:lstStyle>
            <a:lvl1pPr algn="l">
              <a:defRPr sz="4100">
                <a:solidFill>
                  <a:schemeClr val="accent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FB4BC3-67AF-4650-8EC5-1F7A9BF87E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037" y="3983087"/>
            <a:ext cx="7077228" cy="369841"/>
          </a:xfrm>
        </p:spPr>
        <p:txBody>
          <a:bodyPr tIns="0">
            <a:noAutofit/>
          </a:bodyPr>
          <a:lstStyle>
            <a:lvl1pPr marL="0" indent="0" algn="l">
              <a:buNone/>
              <a:defRPr sz="2250">
                <a:solidFill>
                  <a:schemeClr val="accent2"/>
                </a:solidFill>
              </a:defRPr>
            </a:lvl1pPr>
            <a:lvl2pPr marL="457177" indent="0" algn="ctr">
              <a:buNone/>
              <a:defRPr sz="2000"/>
            </a:lvl2pPr>
            <a:lvl3pPr marL="914355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7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91FBF-77C4-4F89-924B-1FE3A5075066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829037" y="4383947"/>
            <a:ext cx="7077228" cy="365125"/>
          </a:xfrm>
        </p:spPr>
        <p:txBody>
          <a:bodyPr/>
          <a:lstStyle>
            <a:lvl1pPr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GB">
                <a:solidFill>
                  <a:srgbClr val="240E49"/>
                </a:solidFill>
              </a:rPr>
              <a:t>Trondheim, </a:t>
            </a:r>
            <a:r>
              <a:rPr lang="en-GB" err="1">
                <a:solidFill>
                  <a:srgbClr val="240E49"/>
                </a:solidFill>
              </a:rPr>
              <a:t>dato</a:t>
            </a:r>
            <a:endParaRPr lang="en-GB">
              <a:solidFill>
                <a:srgbClr val="240E49"/>
              </a:solidFill>
            </a:endParaRPr>
          </a:p>
        </p:txBody>
      </p:sp>
      <p:pic>
        <p:nvPicPr>
          <p:cNvPr id="14" name="Picture 13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4C312AC8-D0A4-49FF-8F0B-38F14BA62AF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331" y="1118168"/>
            <a:ext cx="1457253" cy="648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308219"/>
      </p:ext>
    </p:extLst>
  </p:cSld>
  <p:clrMapOvr>
    <a:masterClrMapping/>
  </p:clrMapOvr>
  <p:hf sldNum="0" hdr="0" ftr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>
          <a:xfrm>
            <a:off x="737461" y="4439589"/>
            <a:ext cx="10515600" cy="642265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6522858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134378-A619-A14F-90E9-B8F4D59939C3}" type="datetimeFigureOut">
              <a:rPr lang="nb-NO" smtClean="0"/>
              <a:t>24.06.2022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5BA0B7-A583-1D47-BC11-4EDE6ECAD2D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661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870A7E9-1343-4E7B-928D-DFADE9261F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594201"/>
            <a:ext cx="6425071" cy="42638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1408ABF-FF3A-45BA-AE48-64BC22A21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40349" y="2474055"/>
            <a:ext cx="5501900" cy="1209862"/>
          </a:xfrm>
          <a:noFill/>
        </p:spPr>
        <p:txBody>
          <a:bodyPr lIns="90000" bIns="0" anchor="b">
            <a:noAutofit/>
          </a:bodyPr>
          <a:lstStyle>
            <a:lvl1pPr algn="l"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FB4BC3-67AF-4650-8EC5-1F7A9BF87E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0349" y="3713036"/>
            <a:ext cx="5501900" cy="369841"/>
          </a:xfrm>
        </p:spPr>
        <p:txBody>
          <a:bodyPr tIns="0" bIns="0">
            <a:noAutofit/>
          </a:bodyPr>
          <a:lstStyle>
            <a:lvl1pPr marL="0" indent="0" algn="l">
              <a:buNone/>
              <a:defRPr sz="3000">
                <a:solidFill>
                  <a:schemeClr val="accent2"/>
                </a:solidFill>
              </a:defRPr>
            </a:lvl1pPr>
            <a:lvl2pPr marL="457177" indent="0" algn="ctr">
              <a:buNone/>
              <a:defRPr sz="2000"/>
            </a:lvl2pPr>
            <a:lvl3pPr marL="914355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7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91FBF-77C4-4F89-924B-1FE3A5075066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5840348" y="4103726"/>
            <a:ext cx="5501900" cy="365125"/>
          </a:xfrm>
        </p:spPr>
        <p:txBody>
          <a:bodyPr tIns="0"/>
          <a:lstStyle>
            <a:lvl1pPr>
              <a:defRPr sz="2000">
                <a:solidFill>
                  <a:schemeClr val="accent2"/>
                </a:solidFill>
              </a:defRPr>
            </a:lvl1pPr>
          </a:lstStyle>
          <a:p>
            <a:r>
              <a:rPr lang="en-GB">
                <a:solidFill>
                  <a:srgbClr val="F15F3D"/>
                </a:solidFill>
              </a:rPr>
              <a:t>Dato</a:t>
            </a:r>
          </a:p>
        </p:txBody>
      </p:sp>
      <p:pic>
        <p:nvPicPr>
          <p:cNvPr id="14" name="Picture 13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4C312AC8-D0A4-49FF-8F0B-38F14BA62AF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843" y="3866845"/>
            <a:ext cx="994644" cy="44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515377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#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870A7E9-1343-4E7B-928D-DFADE9261F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2594201"/>
            <a:ext cx="6425071" cy="4263800"/>
          </a:xfrm>
          <a:prstGeom prst="rect">
            <a:avLst/>
          </a:prstGeom>
        </p:spPr>
      </p:pic>
      <p:pic>
        <p:nvPicPr>
          <p:cNvPr id="14" name="Picture 13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4C312AC8-D0A4-49FF-8F0B-38F14BA62AF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843" y="3866845"/>
            <a:ext cx="994644" cy="442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9FB7D90-2ED5-4017-86F7-557F04BF148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0354" y="3810252"/>
            <a:ext cx="6461646" cy="304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618385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#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generated with high confidence">
            <a:extLst>
              <a:ext uri="{FF2B5EF4-FFF2-40B4-BE49-F238E27FC236}">
                <a16:creationId xmlns:a16="http://schemas.microsoft.com/office/drawing/2014/main" id="{E140C7C5-7E5E-469B-8BC1-B1CFF37C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" y="286"/>
            <a:ext cx="12191785" cy="685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479148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#7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08ABF-FF3A-45BA-AE48-64BC22A21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4748" y="2200582"/>
            <a:ext cx="9782504" cy="942668"/>
          </a:xfrm>
          <a:noFill/>
        </p:spPr>
        <p:txBody>
          <a:bodyPr lIns="90000" bIns="0" anchor="b">
            <a:noAutofit/>
          </a:bodyPr>
          <a:lstStyle>
            <a:lvl1pPr algn="ctr">
              <a:defRPr sz="5000" b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FB4BC3-67AF-4650-8EC5-1F7A9BF87E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4748" y="3162300"/>
            <a:ext cx="9782504" cy="1560466"/>
          </a:xfrm>
        </p:spPr>
        <p:txBody>
          <a:bodyPr tIns="0">
            <a:noAutofit/>
          </a:bodyPr>
          <a:lstStyle>
            <a:lvl1pPr marL="0" indent="0" algn="ctr">
              <a:buNone/>
              <a:defRPr sz="5000" b="1">
                <a:solidFill>
                  <a:schemeClr val="accent1"/>
                </a:solidFill>
              </a:defRPr>
            </a:lvl1pPr>
            <a:lvl2pPr marL="457177" indent="0" algn="ctr">
              <a:buNone/>
              <a:defRPr sz="2000"/>
            </a:lvl2pPr>
            <a:lvl3pPr marL="914355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7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28C9294-F44C-403C-8AE9-6F0B085C77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6385" y="0"/>
            <a:ext cx="865617" cy="104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053529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148CB-3420-4DE4-A0C1-7D494FCC5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AB708-8796-4AB9-A281-CDE4E804D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270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small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148CB-3420-4DE4-A0C1-7D494FCC5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370" y="870157"/>
            <a:ext cx="10039253" cy="361745"/>
          </a:xfrm>
        </p:spPr>
        <p:txBody>
          <a:bodyPr anchor="b">
            <a:normAutofit/>
          </a:bodyPr>
          <a:lstStyle>
            <a:lvl1pPr>
              <a:defRPr sz="2350"/>
            </a:lvl1pPr>
          </a:lstStyle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AB708-8796-4AB9-A281-CDE4E804D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6370" y="1276350"/>
            <a:ext cx="10039253" cy="489585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84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8027BB-CC4D-476E-9031-81455CEA4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6370" y="870155"/>
            <a:ext cx="10039253" cy="13682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39136-3E24-4906-9504-07DE0665A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6370" y="2638427"/>
            <a:ext cx="10039253" cy="3533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AEC96-7AD7-4591-82C3-86A8E3D39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76368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65"/>
            <a:fld id="{0CC012F5-F8BB-4CDA-BF0C-E71DE1B1A6F9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265"/>
              <a:t>24/06/2022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A71CD-0962-4B9B-99D5-85EA7B2DC8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65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8E41D-AB9A-4004-9494-5557F646D5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72433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65"/>
            <a:fld id="{9CFD33F6-01D5-47B7-8672-122B34F0C251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914265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DB3E634-EA70-482E-BE4B-B97F7D12D460}"/>
              </a:ext>
            </a:extLst>
          </p:cNvPr>
          <p:cNvPicPr>
            <a:picLocks noChangeAspect="1"/>
          </p:cNvPicPr>
          <p:nvPr userDrawn="1"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8952" y="0"/>
            <a:ext cx="893048" cy="892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57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</p:sldLayoutIdLst>
  <p:txStyles>
    <p:titleStyle>
      <a:lvl1pPr algn="l" defTabSz="914355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35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95300" indent="-228600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62000" indent="-219075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76325" indent="-228600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90650" indent="-228600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475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 7">
            <a:extLst>
              <a:ext uri="{FF2B5EF4-FFF2-40B4-BE49-F238E27FC236}">
                <a16:creationId xmlns:a16="http://schemas.microsoft.com/office/drawing/2014/main" id="{0990D84E-D906-4971-85F9-C373822D095A}"/>
              </a:ext>
            </a:extLst>
          </p:cNvPr>
          <p:cNvGraphicFramePr>
            <a:graphicFrameLocks noGrp="1"/>
          </p:cNvGraphicFramePr>
          <p:nvPr/>
        </p:nvGraphicFramePr>
        <p:xfrm>
          <a:off x="517563" y="1034005"/>
          <a:ext cx="10921770" cy="5356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2176">
                  <a:extLst>
                    <a:ext uri="{9D8B030D-6E8A-4147-A177-3AD203B41FA5}">
                      <a16:colId xmlns:a16="http://schemas.microsoft.com/office/drawing/2014/main" val="2037732061"/>
                    </a:ext>
                  </a:extLst>
                </a:gridCol>
                <a:gridCol w="4402898">
                  <a:extLst>
                    <a:ext uri="{9D8B030D-6E8A-4147-A177-3AD203B41FA5}">
                      <a16:colId xmlns:a16="http://schemas.microsoft.com/office/drawing/2014/main" val="935818112"/>
                    </a:ext>
                  </a:extLst>
                </a:gridCol>
                <a:gridCol w="4616696">
                  <a:extLst>
                    <a:ext uri="{9D8B030D-6E8A-4147-A177-3AD203B41FA5}">
                      <a16:colId xmlns:a16="http://schemas.microsoft.com/office/drawing/2014/main" val="4271177946"/>
                    </a:ext>
                  </a:extLst>
                </a:gridCol>
              </a:tblGrid>
              <a:tr h="36338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nb-NO" sz="1200"/>
                        <a:t>Egenskap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nb-NO" sz="1200"/>
                        <a:t>Næringshageprogrammet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nb-NO" sz="1200"/>
                        <a:t>Inkubasjonsprogrammet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422252315"/>
                  </a:ext>
                </a:extLst>
              </a:tr>
              <a:tr h="454235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200" b="0" i="0" u="none" strike="noStrike" noProof="0">
                          <a:latin typeface="+mn-lt"/>
                        </a:rPr>
                        <a:t>Type virkemiddel: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Distriktspolitisk virkemiddel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200"/>
                        <a:t>Næringspolitisk virkemiddel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705218"/>
                  </a:ext>
                </a:extLst>
              </a:tr>
              <a:tr h="74671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200" b="0" i="0" u="none" strike="noStrike" noProof="0">
                          <a:latin typeface="+mn-lt"/>
                        </a:rPr>
                        <a:t>Overordnet mål:</a:t>
                      </a:r>
                      <a:endParaRPr lang="nb-NO" sz="12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200" b="0" i="0" u="none" strike="noStrike" noProof="0">
                          <a:latin typeface="+mn-lt"/>
                        </a:rPr>
                        <a:t>Økt verdiskaping basert på regionale fortrinn, gjennom å legge til rette for utvikling av bærekraftige og omstillingsdyktige bedrifter</a:t>
                      </a:r>
                      <a:endParaRPr lang="nb-NO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200" b="0" i="0" u="none" strike="noStrike" noProof="0">
                          <a:latin typeface="Calibri"/>
                        </a:rPr>
                        <a:t>Økt nasjonal verdiskaping gjennom effektivt å identifisere, videreutvikle og kommersialisere gode ideer til nye vekstbedrifter, og utløse vekst i etablerte virksomheter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7117587"/>
                  </a:ext>
                </a:extLst>
              </a:tr>
              <a:tr h="62129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200">
                          <a:latin typeface="+mn-lt"/>
                        </a:rPr>
                        <a:t>Målgruppe programoperatør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200"/>
                        <a:t>Innovasjonsselskap med relevant kompetanse som har en sentral rolle i det regionale økosystemet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200"/>
                        <a:t>Sterke innovasjonsmiljø hvor inkubasjon er en vesentlig aktivitet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809250"/>
                  </a:ext>
                </a:extLst>
              </a:tr>
              <a:tr h="621291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200" b="0" i="0" u="none" strike="noStrike" noProof="0">
                          <a:latin typeface="+mn-lt"/>
                        </a:rPr>
                        <a:t>Målgruppe bedrifter i program </a:t>
                      </a:r>
                      <a:endParaRPr lang="nb-NO" sz="1200">
                        <a:latin typeface="+mn-lt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200" b="0" i="0" u="none" strike="noStrike" noProof="0">
                          <a:latin typeface="+mn-lt"/>
                        </a:rPr>
                        <a:t>SMB’er og nyetableringer primært i distriktene, med evne og vilje til utvikling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200"/>
                        <a:t>Ideer og bedrifter med internasjonalt eller nasjonalt vekstpotensial</a:t>
                      </a: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164885"/>
                  </a:ext>
                </a:extLst>
              </a:tr>
              <a:tr h="45423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200" b="0" i="0" u="none" strike="noStrike" noProof="0">
                          <a:latin typeface="+mn-lt"/>
                        </a:rPr>
                        <a:t>Geografisk nedslagsfelt:</a:t>
                      </a:r>
                      <a:endParaRPr lang="en-US" sz="120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0" i="0" u="none" strike="noStrike" noProof="0">
                          <a:latin typeface="+mn-lt"/>
                        </a:rPr>
                        <a:t>Distriktspolitisk virkeområde</a:t>
                      </a:r>
                    </a:p>
                    <a:p>
                      <a:pPr lvl="0">
                        <a:buNone/>
                      </a:pPr>
                      <a:r>
                        <a:rPr lang="nb-NO" sz="1200" b="0" i="0" u="none" strike="noStrike" noProof="0">
                          <a:latin typeface="Calibri"/>
                        </a:rPr>
                        <a:t>Rurale områder og regioner utenfor de mest bynære områdene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200" b="0" i="0" u="none" strike="noStrike" noProof="0">
                          <a:latin typeface="Calibri"/>
                        </a:rPr>
                        <a:t>Landsdekkende, men mest lokalisert i mer sentrale strøk</a:t>
                      </a:r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1788638"/>
                  </a:ext>
                </a:extLst>
              </a:tr>
              <a:tr h="626959"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0" i="0" u="none" strike="noStrike" noProof="0" err="1">
                          <a:latin typeface="+mn-lt"/>
                        </a:rPr>
                        <a:t>Hovedleveranse</a:t>
                      </a:r>
                      <a:r>
                        <a:rPr lang="nb-NO" sz="1200" b="0" i="0" u="none" strike="noStrike" noProof="0">
                          <a:latin typeface="+mn-lt"/>
                        </a:rPr>
                        <a:t>:</a:t>
                      </a:r>
                      <a:endParaRPr lang="nb-NO" sz="1200" b="0">
                        <a:latin typeface="+mn-lt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200" b="0" i="0" u="none" strike="noStrike" noProof="0">
                          <a:latin typeface="+mn-lt"/>
                        </a:rPr>
                        <a:t>Oppfølging over tid</a:t>
                      </a:r>
                      <a:endParaRPr lang="nb-NO" sz="1200" b="0" i="0" u="none" strike="noStrike" noProof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r>
                        <a:rPr lang="nb-NO" sz="1200" b="0" i="0" u="none" strike="noStrike" noProof="0">
                          <a:latin typeface="Calibri"/>
                        </a:rPr>
                        <a:t>Bedriftsutvikling</a:t>
                      </a:r>
                      <a:endParaRPr lang="nb-NO" sz="1200" b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0" i="0" u="none" strike="noStrike" noProof="0">
                          <a:latin typeface="+mn-lt"/>
                        </a:rPr>
                        <a:t>Kortere, intensiv oppfølging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0" i="0" u="none" strike="noStrike" noProof="0">
                          <a:latin typeface="Calibri"/>
                        </a:rPr>
                        <a:t>Forretningsutvikling- og modellering</a:t>
                      </a:r>
                      <a:r>
                        <a:rPr lang="nb-NO" sz="1200" b="0" i="0" u="none" strike="noStrike" noProof="0">
                          <a:latin typeface="+mn-lt"/>
                        </a:rPr>
                        <a:t>, skalering</a:t>
                      </a:r>
                      <a:endParaRPr lang="nb-NO" sz="1200" b="0" i="0" u="none" strike="noStrike" noProof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907477"/>
                  </a:ext>
                </a:extLst>
              </a:tr>
              <a:tr h="1465295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b-NO" sz="1200" b="0" i="0" u="none" strike="noStrike" noProof="0">
                          <a:latin typeface="+mn-lt"/>
                        </a:rPr>
                        <a:t>Effekt:</a:t>
                      </a:r>
                      <a:endParaRPr lang="en-US" sz="1200">
                        <a:latin typeface="+mn-lt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/>
                        <a:t>Bedriftsøkonomisk effekt: </a:t>
                      </a:r>
                      <a:r>
                        <a:rPr lang="nb-NO" sz="1200" b="0" i="0" u="none" strike="noStrike" noProof="0"/>
                        <a:t>Økt utviklings- og omstillingsevne, flere bærekraftige bedrifter i distriktene</a:t>
                      </a:r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nb-NO" sz="1200" i="0"/>
                    </a:p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nb-NO" sz="1200" b="1" i="0" u="none" strike="noStrike" noProof="0"/>
                        <a:t>Samfunnsøkonomisk effekt: </a:t>
                      </a:r>
                      <a:r>
                        <a:rPr lang="nb-NO" sz="1200" b="0" i="0" u="none" strike="noStrike" noProof="0"/>
                        <a:t>Økt sysselsetting</a:t>
                      </a:r>
                      <a:r>
                        <a:rPr lang="nb-NO" sz="1200" b="1" i="0" u="none" strike="noStrike" noProof="0"/>
                        <a:t>. </a:t>
                      </a:r>
                      <a:r>
                        <a:rPr lang="nb-NO" sz="1200" b="0" i="0" u="none" strike="noStrike" noProof="0"/>
                        <a:t>Økt omsetning og verdiskapning i distriktene. </a:t>
                      </a:r>
                      <a:r>
                        <a:rPr lang="nb-NO" sz="1200" b="0" i="0" u="none" strike="noStrike" noProof="0">
                          <a:latin typeface="Calibri"/>
                        </a:rPr>
                        <a:t>Regional utvikling. </a:t>
                      </a:r>
                      <a:r>
                        <a:rPr lang="nb-NO" sz="1200" b="0" i="0" u="none" strike="noStrike" noProof="0"/>
                        <a:t>Utvikling av sterke regionale kompetanse- og  næringsmiljø. </a:t>
                      </a:r>
                      <a:endParaRPr lang="nb-NO" sz="1200" i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b="1" i="0" u="none" strike="noStrike" noProof="0" dirty="0"/>
                        <a:t>Bedriftsøkonomisk effekt: </a:t>
                      </a:r>
                      <a:r>
                        <a:rPr lang="nb-NO" sz="1200" b="0" i="0" u="none" strike="noStrike" noProof="0" dirty="0"/>
                        <a:t>Økt</a:t>
                      </a:r>
                      <a:r>
                        <a:rPr lang="nb-NO" sz="1200" dirty="0"/>
                        <a:t> grad av internasjonalisering, økt </a:t>
                      </a:r>
                      <a:r>
                        <a:rPr lang="nb-NO" sz="1200" noProof="0" dirty="0"/>
                        <a:t>i</a:t>
                      </a:r>
                      <a:r>
                        <a:rPr lang="nb-NO" sz="1200" b="0" i="0" u="none" strike="noStrike" noProof="0" dirty="0"/>
                        <a:t>nnovasjonsevne, konkurransekraft og omstillingsevne i norsk industri og næringsliv. Skalering av flere bedrifter.</a:t>
                      </a:r>
                      <a:endParaRPr lang="nb-NO" sz="1200" b="0" i="0" u="none" strike="noStrike" noProof="0" dirty="0">
                        <a:latin typeface="Calibri"/>
                      </a:endParaRPr>
                    </a:p>
                    <a:p>
                      <a:pPr lvl="0">
                        <a:buNone/>
                      </a:pPr>
                      <a:endParaRPr lang="nb-NO" sz="1200" dirty="0"/>
                    </a:p>
                    <a:p>
                      <a:pPr lvl="0">
                        <a:buNone/>
                      </a:pPr>
                      <a:r>
                        <a:rPr lang="nb-NO" sz="1200" b="1" i="0" u="none" strike="noStrike" noProof="0" dirty="0"/>
                        <a:t>Samfunnsøkonomisk effekt: </a:t>
                      </a:r>
                      <a:r>
                        <a:rPr lang="nb-NO" sz="1200" dirty="0"/>
                        <a:t>Flere bærekraftige vekstbedrifter. Økt omsetning og verdiskaping. Økte </a:t>
                      </a:r>
                      <a:r>
                        <a:rPr lang="nb-NO" sz="1200" b="0" i="0" u="none" strike="noStrike" noProof="0" dirty="0">
                          <a:latin typeface="+mn-lt"/>
                        </a:rPr>
                        <a:t>eksportinntekter.</a:t>
                      </a:r>
                      <a:r>
                        <a:rPr lang="nb-NO" sz="1200" dirty="0"/>
                        <a:t> Utvikling av sterke nasjonale innovasjonsmiljøer i Norge</a:t>
                      </a:r>
                      <a:endParaRPr lang="nb-NO" sz="1200" b="0" i="0" u="none" strike="noStrike" noProof="0" dirty="0">
                        <a:latin typeface="Calibri"/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011149"/>
                  </a:ext>
                </a:extLst>
              </a:tr>
            </a:tbl>
          </a:graphicData>
        </a:graphic>
      </p:graphicFrame>
      <p:sp>
        <p:nvSpPr>
          <p:cNvPr id="2" name="TekstSylinder 1">
            <a:extLst>
              <a:ext uri="{FF2B5EF4-FFF2-40B4-BE49-F238E27FC236}">
                <a16:creationId xmlns:a16="http://schemas.microsoft.com/office/drawing/2014/main" id="{FD5AB0AD-7352-41D2-916C-6B4BAEF570AC}"/>
              </a:ext>
            </a:extLst>
          </p:cNvPr>
          <p:cNvSpPr txBox="1"/>
          <p:nvPr/>
        </p:nvSpPr>
        <p:spPr>
          <a:xfrm>
            <a:off x="517563" y="284448"/>
            <a:ext cx="10372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/>
              <a:t>Hovedforskjeller mellom næringshage- og inkubasjonsprogrammene</a:t>
            </a:r>
          </a:p>
        </p:txBody>
      </p:sp>
    </p:spTree>
    <p:extLst>
      <p:ext uri="{BB962C8B-B14F-4D97-AF65-F5344CB8AC3E}">
        <p14:creationId xmlns:p14="http://schemas.microsoft.com/office/powerpoint/2010/main" val="1609341911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-tema">
  <a:themeElements>
    <a:clrScheme name="Custom 10">
      <a:dk1>
        <a:sysClr val="windowText" lastClr="000000"/>
      </a:dk1>
      <a:lt1>
        <a:sysClr val="window" lastClr="FFFFFF"/>
      </a:lt1>
      <a:dk2>
        <a:srgbClr val="240E49"/>
      </a:dk2>
      <a:lt2>
        <a:srgbClr val="E7E6E6"/>
      </a:lt2>
      <a:accent1>
        <a:srgbClr val="240E49"/>
      </a:accent1>
      <a:accent2>
        <a:srgbClr val="F15F3D"/>
      </a:accent2>
      <a:accent3>
        <a:srgbClr val="79CABF"/>
      </a:accent3>
      <a:accent4>
        <a:srgbClr val="4F1FA1"/>
      </a:accent4>
      <a:accent5>
        <a:srgbClr val="D3340F"/>
      </a:accent5>
      <a:accent6>
        <a:srgbClr val="44AD9F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va_PPT_v2.potx" id="{3A68CF43-7617-4B9E-8472-005746317EEF}" vid="{5F24AB36-9E5E-40CB-980A-ABA5AEEBCED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ivDepartmentTaxHTField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Innovasjon</TermName>
          <TermId xmlns="http://schemas.microsoft.com/office/infopath/2007/PartnerControls">9c8e0526-1287-4041-b66b-31834dffcd3b</TermId>
        </TermInfo>
      </Terms>
    </sivDepartmentTaxHTField>
    <sivCaseRefTaxHTField xmlns="http://schemas.microsoft.com/sharepoint/v3">
      <Terms xmlns="http://schemas.microsoft.com/office/infopath/2007/PartnerControls"/>
    </sivCaseRefTaxHTField>
    <sivDocumentCategoryTaxHTField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Presentasjon</TermName>
          <TermId xmlns="http://schemas.microsoft.com/office/infopath/2007/PartnerControls">99c7c1ad-0912-41ed-b6ad-cc6a2108f1ae</TermId>
        </TermInfo>
      </Terms>
    </sivDocumentCategoryTaxHTField>
    <sivCompanyLocationTaxHTField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Trondheim</TermName>
          <TermId xmlns="http://schemas.microsoft.com/office/infopath/2007/PartnerControls">5d26fcdd-c054-4b01-81bc-1d094f6ad7a8</TermId>
        </TermInfo>
      </Terms>
    </sivCompanyLocationTaxHTField>
    <sivJournalHasArchivedStatus xmlns="2674d37f-937f-4cf8-bd7a-0561067050c4">false</sivJournalHasArchivedStatus>
    <sivYearInstance xmlns="2674d37f-937f-4cf8-bd7a-0561067050c4">2022-01-26T09:54:37+00:00</sivYearInstance>
    <sivArchivalCandidateDate xmlns="2674d37f-937f-4cf8-bd7a-0561067050c4" xsi:nil="true"/>
    <sivPublicTitle xmlns="2674d37f-937f-4cf8-bd7a-0561067050c4" xsi:nil="true"/>
    <sivArchivalCandidate xmlns="2674d37f-937f-4cf8-bd7a-0561067050c4">false</sivArchivalCandidate>
    <TaxCatchAll xmlns="2674d37f-937f-4cf8-bd7a-0561067050c4">
      <Value>3</Value>
      <Value>2</Value>
      <Value>1</Value>
    </TaxCatchAll>
    <sivCompanyName xmlns="2674d37f-937f-4cf8-bd7a-0561067050c4" xsi:nil="true"/>
    <sivArchivedDate xmlns="2674d37f-937f-4cf8-bd7a-0561067050c4" xsi:nil="true"/>
    <sivInDecisionLog xmlns="2674d37f-937f-4cf8-bd7a-0561067050c4">false</sivInDecisionLog>
    <sivJournalNumber xmlns="2674d37f-937f-4cf8-bd7a-0561067050c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Siva Dokument" ma:contentTypeID="0x010100ACB60A54FEDAB54DBD01DFC4B6E3B2D301001556F2CA82AFEC44AE19BEB288FAD2EB" ma:contentTypeVersion="20" ma:contentTypeDescription="Metadata for dokumenter i SIOS" ma:contentTypeScope="" ma:versionID="bf96c9ca5c0737280b53aad224cc4ab5">
  <xsd:schema xmlns:xsd="http://www.w3.org/2001/XMLSchema" xmlns:xs="http://www.w3.org/2001/XMLSchema" xmlns:p="http://schemas.microsoft.com/office/2006/metadata/properties" xmlns:ns1="2674d37f-937f-4cf8-bd7a-0561067050c4" xmlns:ns2="http://schemas.microsoft.com/sharepoint/v3" xmlns:ns3="c79f0292-06d5-41db-998b-e3b2af4e00db" targetNamespace="http://schemas.microsoft.com/office/2006/metadata/properties" ma:root="true" ma:fieldsID="bce41d279c3ce0ef6ca1cbc2d59eb809" ns1:_="" ns2:_="" ns3:_="">
    <xsd:import namespace="2674d37f-937f-4cf8-bd7a-0561067050c4"/>
    <xsd:import namespace="http://schemas.microsoft.com/sharepoint/v3"/>
    <xsd:import namespace="c79f0292-06d5-41db-998b-e3b2af4e00db"/>
    <xsd:element name="properties">
      <xsd:complexType>
        <xsd:sequence>
          <xsd:element name="documentManagement">
            <xsd:complexType>
              <xsd:all>
                <xsd:element ref="ns1:sivInDecisionLog" minOccurs="0"/>
                <xsd:element ref="ns1:sivJournalHasArchivedStatus" minOccurs="0"/>
                <xsd:element ref="ns1:sivArchivedDate" minOccurs="0"/>
                <xsd:element ref="ns1:sivJournalNumber" minOccurs="0"/>
                <xsd:element ref="ns2:sivDocumentCategoryTaxHTField" minOccurs="0"/>
                <xsd:element ref="ns1:sivYearInstance" minOccurs="0"/>
                <xsd:element ref="ns1:sivArchivalCandidate" minOccurs="0"/>
                <xsd:element ref="ns1:sivArchivalCandidateDate" minOccurs="0"/>
                <xsd:element ref="ns1:sivPublicTitle" minOccurs="0"/>
                <xsd:element ref="ns2:sivCaseRefTaxHTField" minOccurs="0"/>
                <xsd:element ref="ns1:TaxCatchAll" minOccurs="0"/>
                <xsd:element ref="ns1:TaxCatchAllLabel" minOccurs="0"/>
                <xsd:element ref="ns1:sivCompanyName" minOccurs="0"/>
                <xsd:element ref="ns2:sivDepartmentTaxHTField" minOccurs="0"/>
                <xsd:element ref="ns2:sivCompanyLocationTaxHTField" minOccurs="0"/>
                <xsd:element ref="ns3:MediaServiceMetadata" minOccurs="0"/>
                <xsd:element ref="ns3:MediaServiceFastMetadata" minOccurs="0"/>
                <xsd:element ref="ns1:SharedWithUsers" minOccurs="0"/>
                <xsd:element ref="ns1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74d37f-937f-4cf8-bd7a-0561067050c4" elementFormDefault="qualified">
    <xsd:import namespace="http://schemas.microsoft.com/office/2006/documentManagement/types"/>
    <xsd:import namespace="http://schemas.microsoft.com/office/infopath/2007/PartnerControls"/>
    <xsd:element name="sivInDecisionLog" ma:index="0" nillable="true" ma:displayName="Finnes i beslutningslogg" ma:default="0" ma:description="Dette dokumentet er referert fra beslutningsloggen" ma:internalName="sivInDecisionLog">
      <xsd:simpleType>
        <xsd:restriction base="dms:Boolean"/>
      </xsd:simpleType>
    </xsd:element>
    <xsd:element name="sivJournalHasArchivedStatus" ma:index="1" nillable="true" ma:displayName="Har arkivert status" ma:default="0" ma:description="Journalposten har status arkivert og er låst for ny journalføring" ma:internalName="sivJournalHasArchivedStatus">
      <xsd:simpleType>
        <xsd:restriction base="dms:Boolean"/>
      </xsd:simpleType>
    </xsd:element>
    <xsd:element name="sivArchivedDate" ma:index="2" nillable="true" ma:displayName="Arkivdato" ma:description="Når dette dokumentet ble arkivert" ma:format="DateTime" ma:internalName="sivArchivedDate">
      <xsd:simpleType>
        <xsd:restriction base="dms:DateTime"/>
      </xsd:simpleType>
    </xsd:element>
    <xsd:element name="sivJournalNumber" ma:index="5" nillable="true" ma:displayName="Journalsekvens" ma:description="Et løpenummer for dokumentet innen et år" ma:internalName="sivJournalNumber">
      <xsd:simpleType>
        <xsd:restriction base="dms:Text">
          <xsd:maxLength value="10"/>
        </xsd:restriction>
      </xsd:simpleType>
    </xsd:element>
    <xsd:element name="sivYearInstance" ma:index="8" nillable="true" ma:displayName="Aktuelt årstall" ma:default="[today]" ma:description="Innholdet er en repeterende natur pr. år og gjelder for dette årstallet" ma:format="DateOnly" ma:internalName="sivYearInstance">
      <xsd:simpleType>
        <xsd:restriction base="dms:DateTime"/>
      </xsd:simpleType>
    </xsd:element>
    <xsd:element name="sivArchivalCandidate" ma:index="9" nillable="true" ma:displayName="Arkivverdig" ma:default="0" ma:description="Dette dokumentet er arkivverdig" ma:internalName="sivArchivalCandidate">
      <xsd:simpleType>
        <xsd:restriction base="dms:Boolean"/>
      </xsd:simpleType>
    </xsd:element>
    <xsd:element name="sivArchivalCandidateDate" ma:index="10" nillable="true" ma:displayName="Arkivverdig dato" ma:description="Satt arkivverdig på denne dato" ma:format="DateTime" ma:internalName="sivArchivalCandidateDate">
      <xsd:simpleType>
        <xsd:restriction base="dms:DateTime"/>
      </xsd:simpleType>
    </xsd:element>
    <xsd:element name="sivPublicTitle" ma:index="11" nillable="true" ma:displayName="Offentlig dokumenttittel" ma:description="Skriv det offentlige navnet på dokumentet (men uten filformatet)." ma:internalName="sivPublicTitle">
      <xsd:simpleType>
        <xsd:restriction base="dms:Text">
          <xsd:maxLength value="255"/>
        </xsd:restriction>
      </xsd:simpleType>
    </xsd:element>
    <xsd:element name="TaxCatchAll" ma:index="19" nillable="true" ma:displayName="Taxonomy Catch All Column" ma:hidden="true" ma:list="{7e7ffb11-dfa3-49a9-ad64-88795969f2ee}" ma:internalName="TaxCatchAll" ma:showField="CatchAllData" ma:web="2674d37f-937f-4cf8-bd7a-0561067050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0" nillable="true" ma:displayName="Taxonomy Catch All Column1" ma:hidden="true" ma:list="{7e7ffb11-dfa3-49a9-ad64-88795969f2ee}" ma:internalName="TaxCatchAllLabel" ma:readOnly="true" ma:showField="CatchAllDataLabel" ma:web="2674d37f-937f-4cf8-bd7a-0561067050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ivCompanyName" ma:index="24" nillable="true" ma:displayName="Selskapsnavn" ma:default="" ma:description="Navnet på selskapet tilhørende aktivitetsområdet. Dette feltet oppdateres automatisk hvis tilsvarende felt i aktivitetslista endres." ma:internalName="sivCompanyName">
      <xsd:simpleType>
        <xsd:restriction base="dms:Text"/>
      </xsd:simpleType>
    </xsd:element>
    <xsd:element name="SharedWithUsers" ma:index="3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ivDocumentCategoryTaxHTField" ma:index="6" nillable="true" ma:taxonomy="true" ma:internalName="sivDocumentCategoryTaxHTField" ma:taxonomyFieldName="sivDocumentCategory" ma:displayName="Dokumentkategori" ma:default="" ma:fieldId="{84c51864-40b0-4716-a19f-67b8952f5c55}" ma:sspId="257f16f1-6459-4424-a270-7aa82b599429" ma:termSetId="17a5da9e-839e-496d-9456-5ccd3449a22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ivCaseRefTaxHTField" ma:index="12" nillable="true" ma:taxonomy="true" ma:internalName="sivCaseRefTaxHTField" ma:taxonomyFieldName="sivCaseRef" ma:displayName="Sak" ma:default="" ma:fieldId="{602b9e1f-5a47-4f49-a845-e7735219cd71}" ma:sspId="257f16f1-6459-4424-a270-7aa82b599429" ma:termSetId="80040fd1-8993-44ce-a1a0-236a7e3d654a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sivDepartmentTaxHTField" ma:index="25" nillable="true" ma:taxonomy="true" ma:internalName="sivDepartmentTaxHTField" ma:taxonomyFieldName="sivDepartment" ma:displayName="Avdeling" ma:default="1;#Innovasjon|9c8e0526-1287-4041-b66b-31834dffcd3b" ma:fieldId="{c234846c-332f-4f07-9dea-2c142b622bc8}" ma:sspId="257f16f1-6459-4424-a270-7aa82b599429" ma:termSetId="f9242299-6c0e-4c0a-ae87-202600a41a5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ivCompanyLocationTaxHTField" ma:index="27" nillable="true" ma:taxonomy="true" ma:internalName="sivCompanyLocationTaxHTField" ma:taxonomyFieldName="sivCompanyLocation" ma:displayName="Sted" ma:default="2;#Trondheim|5d26fcdd-c054-4b01-81bc-1d094f6ad7a8" ma:fieldId="{597ff763-da03-4d99-9281-7142a1007c04}" ma:sspId="257f16f1-6459-4424-a270-7aa82b599429" ma:termSetId="33174910-5d9b-41b1-8bbc-07f8604093a1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f0292-06d5-41db-998b-e3b2af4e00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0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Innholdstype"/>
        <xsd:element ref="dc:title" minOccurs="0" maxOccurs="1" ma:index="23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30E2B8-F4A0-4FC9-AC83-3A158B6AD6E1}">
  <ds:schemaRefs>
    <ds:schemaRef ds:uri="http://schemas.openxmlformats.org/package/2006/metadata/core-properties"/>
    <ds:schemaRef ds:uri="http://purl.org/dc/dcmitype/"/>
    <ds:schemaRef ds:uri="c79f0292-06d5-41db-998b-e3b2af4e00db"/>
    <ds:schemaRef ds:uri="http://schemas.microsoft.com/office/2006/documentManagement/types"/>
    <ds:schemaRef ds:uri="http://purl.org/dc/terms/"/>
    <ds:schemaRef ds:uri="2674d37f-937f-4cf8-bd7a-0561067050c4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F8E742B-3CE2-4CC7-B084-8E1455734E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78FD6E-961D-4F55-B7AE-1A113BD583A8}">
  <ds:schemaRefs>
    <ds:schemaRef ds:uri="2674d37f-937f-4cf8-bd7a-0561067050c4"/>
    <ds:schemaRef ds:uri="c79f0292-06d5-41db-998b-e3b2af4e00d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Widescreen</PresentationFormat>
  <Paragraphs>33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3_Office-tema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Eirik Lysø</dc:creator>
  <cp:lastModifiedBy>Beate Rotefoss</cp:lastModifiedBy>
  <cp:revision>3</cp:revision>
  <cp:lastPrinted>2022-06-20T09:00:50Z</cp:lastPrinted>
  <dcterms:created xsi:type="dcterms:W3CDTF">2022-01-18T09:39:48Z</dcterms:created>
  <dcterms:modified xsi:type="dcterms:W3CDTF">2022-06-24T13:53:08Z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0x010100ACB60A54FEDAB54DBD01DFC4B6E3B2D301001556F2CA82AFEC44AE19BEB288FAD2EB</vt:lpwstr>
  </property>
  <property fmtid="{D5CDD505-2E9C-101B-9397-08002B2CF9AE}" pid="3" name="sivDepartment">
    <vt:lpwstr>1;#Innovasjon|9c8e0526-1287-4041-b66b-31834dffcd3b</vt:lpwstr>
  </property>
  <property fmtid="{D5CDD505-2E9C-101B-9397-08002B2CF9AE}" pid="4" name="sivCompanyLocation">
    <vt:lpwstr>2;#Trondheim|5d26fcdd-c054-4b01-81bc-1d094f6ad7a8</vt:lpwstr>
  </property>
  <property fmtid="{D5CDD505-2E9C-101B-9397-08002B2CF9AE}" pid="5" name="sivCaseRef">
    <vt:lpwstr/>
  </property>
  <property fmtid="{D5CDD505-2E9C-101B-9397-08002B2CF9AE}" pid="6" name="sivDocumentCategory">
    <vt:lpwstr>3;#Presentasjon|99c7c1ad-0912-41ed-b6ad-cc6a2108f1ae</vt:lpwstr>
  </property>
</Properties>
</file>